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58861E-19C9-4DF0-822C-B9CAF4426E34}" v="6" dt="2025-12-16T18:18:30.85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showGuides="1">
      <p:cViewPr varScale="1">
        <p:scale>
          <a:sx n="111" d="100"/>
          <a:sy n="111" d="100"/>
        </p:scale>
        <p:origin x="582"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CF0E7DC8-4F83-4E08-A75A-7ECE842A8D81}"/>
    <pc:docChg chg="undo redo custSel addSld delSld modSld sldOrd">
      <pc:chgData name="Juan Carlos Castillo Molina" userId="3321f39d-c43d-4dc1-aab8-e37c264880eb" providerId="ADAL" clId="{CF0E7DC8-4F83-4E08-A75A-7ECE842A8D81}" dt="2025-12-16T18:18:44.591" v="1789" actId="20577"/>
      <pc:docMkLst>
        <pc:docMk/>
      </pc:docMkLst>
      <pc:sldChg chg="modSp mod">
        <pc:chgData name="Juan Carlos Castillo Molina" userId="3321f39d-c43d-4dc1-aab8-e37c264880eb" providerId="ADAL" clId="{CF0E7DC8-4F83-4E08-A75A-7ECE842A8D81}" dt="2025-12-16T17:52:37.015" v="1728" actId="14100"/>
        <pc:sldMkLst>
          <pc:docMk/>
          <pc:sldMk cId="2794951255" sldId="1750"/>
        </pc:sldMkLst>
        <pc:spChg chg="mod">
          <ac:chgData name="Juan Carlos Castillo Molina" userId="3321f39d-c43d-4dc1-aab8-e37c264880eb" providerId="ADAL" clId="{CF0E7DC8-4F83-4E08-A75A-7ECE842A8D81}" dt="2025-12-16T17:52:37.015" v="1728" actId="14100"/>
          <ac:spMkLst>
            <pc:docMk/>
            <pc:sldMk cId="2794951255" sldId="1750"/>
            <ac:spMk id="7" creationId="{3071343C-7329-FA2B-6A24-367A0C259788}"/>
          </ac:spMkLst>
        </pc:spChg>
        <pc:picChg chg="mod">
          <ac:chgData name="Juan Carlos Castillo Molina" userId="3321f39d-c43d-4dc1-aab8-e37c264880eb" providerId="ADAL" clId="{CF0E7DC8-4F83-4E08-A75A-7ECE842A8D81}" dt="2025-12-09T16:32:34.413" v="1664" actId="1076"/>
          <ac:picMkLst>
            <pc:docMk/>
            <pc:sldMk cId="2794951255" sldId="1750"/>
            <ac:picMk id="8" creationId="{37A72502-96E8-7145-F4CC-B9E2410C1A94}"/>
          </ac:picMkLst>
        </pc:picChg>
      </pc:sldChg>
      <pc:sldChg chg="addSp delSp modSp add mod ord">
        <pc:chgData name="Juan Carlos Castillo Molina" userId="3321f39d-c43d-4dc1-aab8-e37c264880eb" providerId="ADAL" clId="{CF0E7DC8-4F83-4E08-A75A-7ECE842A8D81}" dt="2025-12-16T17:53:38.981" v="1739" actId="20577"/>
        <pc:sldMkLst>
          <pc:docMk/>
          <pc:sldMk cId="1352064200" sldId="1761"/>
        </pc:sldMkLst>
        <pc:spChg chg="mod">
          <ac:chgData name="Juan Carlos Castillo Molina" userId="3321f39d-c43d-4dc1-aab8-e37c264880eb" providerId="ADAL" clId="{CF0E7DC8-4F83-4E08-A75A-7ECE842A8D81}" dt="2025-12-16T17:53:38.981" v="1739" actId="20577"/>
          <ac:spMkLst>
            <pc:docMk/>
            <pc:sldMk cId="1352064200" sldId="1761"/>
            <ac:spMk id="8" creationId="{BE541462-B9DC-E425-92CE-1A56DE1AB071}"/>
          </ac:spMkLst>
        </pc:spChg>
        <pc:picChg chg="add mod">
          <ac:chgData name="Juan Carlos Castillo Molina" userId="3321f39d-c43d-4dc1-aab8-e37c264880eb" providerId="ADAL" clId="{CF0E7DC8-4F83-4E08-A75A-7ECE842A8D81}" dt="2025-12-16T17:53:35.286" v="1736" actId="14100"/>
          <ac:picMkLst>
            <pc:docMk/>
            <pc:sldMk cId="1352064200" sldId="1761"/>
            <ac:picMk id="9" creationId="{704C900B-939A-4BFE-2F6B-21C0FE54E61C}"/>
          </ac:picMkLst>
        </pc:picChg>
        <pc:picChg chg="add del mod">
          <ac:chgData name="Juan Carlos Castillo Molina" userId="3321f39d-c43d-4dc1-aab8-e37c264880eb" providerId="ADAL" clId="{CF0E7DC8-4F83-4E08-A75A-7ECE842A8D81}" dt="2025-12-16T17:52:39.787" v="1729" actId="478"/>
          <ac:picMkLst>
            <pc:docMk/>
            <pc:sldMk cId="1352064200" sldId="1761"/>
            <ac:picMk id="13" creationId="{EAFAA51E-EB24-B9CD-E4C1-8AD1417E5802}"/>
          </ac:picMkLst>
        </pc:picChg>
      </pc:sldChg>
      <pc:sldChg chg="addSp delSp modSp mod">
        <pc:chgData name="Juan Carlos Castillo Molina" userId="3321f39d-c43d-4dc1-aab8-e37c264880eb" providerId="ADAL" clId="{CF0E7DC8-4F83-4E08-A75A-7ECE842A8D81}" dt="2025-12-16T17:57:31.335" v="1749" actId="20577"/>
        <pc:sldMkLst>
          <pc:docMk/>
          <pc:sldMk cId="2013504756" sldId="2391"/>
        </pc:sldMkLst>
        <pc:spChg chg="mod">
          <ac:chgData name="Juan Carlos Castillo Molina" userId="3321f39d-c43d-4dc1-aab8-e37c264880eb" providerId="ADAL" clId="{CF0E7DC8-4F83-4E08-A75A-7ECE842A8D81}" dt="2025-12-02T15:32:52.971" v="1481"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2-16T17:57:31.335" v="1749" actId="20577"/>
          <ac:spMkLst>
            <pc:docMk/>
            <pc:sldMk cId="2013504756" sldId="2391"/>
            <ac:spMk id="10" creationId="{9E7255E1-6B42-980D-5C05-1EBB56E41197}"/>
          </ac:spMkLst>
        </pc:spChg>
        <pc:graphicFrameChg chg="add mod">
          <ac:chgData name="Juan Carlos Castillo Molina" userId="3321f39d-c43d-4dc1-aab8-e37c264880eb" providerId="ADAL" clId="{CF0E7DC8-4F83-4E08-A75A-7ECE842A8D81}" dt="2025-12-16T17:57:28.791" v="1746" actId="1076"/>
          <ac:graphicFrameMkLst>
            <pc:docMk/>
            <pc:sldMk cId="2013504756" sldId="2391"/>
            <ac:graphicFrameMk id="2" creationId="{B79D12D2-BDBE-E022-5D4B-425EBB879059}"/>
          </ac:graphicFrameMkLst>
        </pc:graphicFrameChg>
        <pc:graphicFrameChg chg="add del mod">
          <ac:chgData name="Juan Carlos Castillo Molina" userId="3321f39d-c43d-4dc1-aab8-e37c264880eb" providerId="ADAL" clId="{CF0E7DC8-4F83-4E08-A75A-7ECE842A8D81}" dt="2025-12-16T17:53:43.874" v="1740" actId="478"/>
          <ac:graphicFrameMkLst>
            <pc:docMk/>
            <pc:sldMk cId="2013504756" sldId="2391"/>
            <ac:graphicFrameMk id="3" creationId="{D56538C0-4E94-50C5-679C-2F990ED9F71F}"/>
          </ac:graphicFrameMkLst>
        </pc:graphicFrameChg>
      </pc:sldChg>
      <pc:sldChg chg="addSp delSp modSp mod">
        <pc:chgData name="Juan Carlos Castillo Molina" userId="3321f39d-c43d-4dc1-aab8-e37c264880eb" providerId="ADAL" clId="{CF0E7DC8-4F83-4E08-A75A-7ECE842A8D81}" dt="2025-12-16T18:17:02.891" v="1781" actId="20577"/>
        <pc:sldMkLst>
          <pc:docMk/>
          <pc:sldMk cId="1333236092" sldId="2394"/>
        </pc:sldMkLst>
        <pc:spChg chg="mod">
          <ac:chgData name="Juan Carlos Castillo Molina" userId="3321f39d-c43d-4dc1-aab8-e37c264880eb" providerId="ADAL" clId="{CF0E7DC8-4F83-4E08-A75A-7ECE842A8D81}" dt="2025-11-18T14:45:10.304" v="1238" actId="20577"/>
          <ac:spMkLst>
            <pc:docMk/>
            <pc:sldMk cId="1333236092" sldId="2394"/>
            <ac:spMk id="3" creationId="{41812080-3D6B-4843-DB55-3ADC63C7F107}"/>
          </ac:spMkLst>
        </pc:spChg>
        <pc:spChg chg="mod">
          <ac:chgData name="Juan Carlos Castillo Molina" userId="3321f39d-c43d-4dc1-aab8-e37c264880eb" providerId="ADAL" clId="{CF0E7DC8-4F83-4E08-A75A-7ECE842A8D81}" dt="2025-12-16T18:17:02.891" v="1781" actId="20577"/>
          <ac:spMkLst>
            <pc:docMk/>
            <pc:sldMk cId="1333236092" sldId="2394"/>
            <ac:spMk id="4" creationId="{EB64F95F-9BFD-A573-5ADC-862563D740B7}"/>
          </ac:spMkLst>
        </pc:spChg>
        <pc:graphicFrameChg chg="add del mod modGraphic">
          <ac:chgData name="Juan Carlos Castillo Molina" userId="3321f39d-c43d-4dc1-aab8-e37c264880eb" providerId="ADAL" clId="{CF0E7DC8-4F83-4E08-A75A-7ECE842A8D81}" dt="2025-12-16T17:53:56.590" v="1743" actId="478"/>
          <ac:graphicFrameMkLst>
            <pc:docMk/>
            <pc:sldMk cId="1333236092" sldId="2394"/>
            <ac:graphicFrameMk id="5" creationId="{141B8E35-2598-029D-7DBB-089498BE478F}"/>
          </ac:graphicFrameMkLst>
        </pc:graphicFrameChg>
        <pc:graphicFrameChg chg="add del mod">
          <ac:chgData name="Juan Carlos Castillo Molina" userId="3321f39d-c43d-4dc1-aab8-e37c264880eb" providerId="ADAL" clId="{CF0E7DC8-4F83-4E08-A75A-7ECE842A8D81}" dt="2025-12-16T18:16:31.359" v="1771" actId="478"/>
          <ac:graphicFrameMkLst>
            <pc:docMk/>
            <pc:sldMk cId="1333236092" sldId="2394"/>
            <ac:graphicFrameMk id="6" creationId="{7C91938B-C033-45A8-B772-192C7F469E4B}"/>
          </ac:graphicFrameMkLst>
        </pc:graphicFrameChg>
        <pc:graphicFrameChg chg="add mod modGraphic">
          <ac:chgData name="Juan Carlos Castillo Molina" userId="3321f39d-c43d-4dc1-aab8-e37c264880eb" providerId="ADAL" clId="{CF0E7DC8-4F83-4E08-A75A-7ECE842A8D81}" dt="2025-12-16T18:16:29.474" v="1770" actId="14100"/>
          <ac:graphicFrameMkLst>
            <pc:docMk/>
            <pc:sldMk cId="1333236092" sldId="2394"/>
            <ac:graphicFrameMk id="7" creationId="{2F1FD007-0627-0073-7AA6-4D37B45AB94F}"/>
          </ac:graphicFrameMkLst>
        </pc:graphicFrameChg>
        <pc:graphicFrameChg chg="add mod">
          <ac:chgData name="Juan Carlos Castillo Molina" userId="3321f39d-c43d-4dc1-aab8-e37c264880eb" providerId="ADAL" clId="{CF0E7DC8-4F83-4E08-A75A-7ECE842A8D81}" dt="2025-12-16T18:16:57.002" v="1778" actId="14100"/>
          <ac:graphicFrameMkLst>
            <pc:docMk/>
            <pc:sldMk cId="1333236092" sldId="2394"/>
            <ac:graphicFrameMk id="8" creationId="{7C91938B-C033-45A8-B772-192C7F469E4B}"/>
          </ac:graphicFrameMkLst>
        </pc:graphicFrameChg>
      </pc:sldChg>
      <pc:sldChg chg="addSp delSp modSp mod">
        <pc:chgData name="Juan Carlos Castillo Molina" userId="3321f39d-c43d-4dc1-aab8-e37c264880eb" providerId="ADAL" clId="{CF0E7DC8-4F83-4E08-A75A-7ECE842A8D81}" dt="2025-12-16T18:18:44.591" v="1789" actId="20577"/>
        <pc:sldMkLst>
          <pc:docMk/>
          <pc:sldMk cId="371597856" sldId="2395"/>
        </pc:sldMkLst>
        <pc:spChg chg="mod">
          <ac:chgData name="Juan Carlos Castillo Molina" userId="3321f39d-c43d-4dc1-aab8-e37c264880eb" providerId="ADAL" clId="{CF0E7DC8-4F83-4E08-A75A-7ECE842A8D81}" dt="2025-12-16T18:18:44.591" v="1789" actId="20577"/>
          <ac:spMkLst>
            <pc:docMk/>
            <pc:sldMk cId="371597856" sldId="2395"/>
            <ac:spMk id="4" creationId="{7B580CF2-C169-E5E8-677A-BEB67269D811}"/>
          </ac:spMkLst>
        </pc:spChg>
        <pc:graphicFrameChg chg="add del mod modGraphic">
          <ac:chgData name="Juan Carlos Castillo Molina" userId="3321f39d-c43d-4dc1-aab8-e37c264880eb" providerId="ADAL" clId="{CF0E7DC8-4F83-4E08-A75A-7ECE842A8D81}" dt="2025-12-16T17:54:00.348" v="1744" actId="478"/>
          <ac:graphicFrameMkLst>
            <pc:docMk/>
            <pc:sldMk cId="371597856" sldId="2395"/>
            <ac:graphicFrameMk id="5" creationId="{B1789982-CE00-628E-BF80-B6EF9316F945}"/>
          </ac:graphicFrameMkLst>
        </pc:graphicFrameChg>
        <pc:graphicFrameChg chg="add mod modGraphic">
          <ac:chgData name="Juan Carlos Castillo Molina" userId="3321f39d-c43d-4dc1-aab8-e37c264880eb" providerId="ADAL" clId="{CF0E7DC8-4F83-4E08-A75A-7ECE842A8D81}" dt="2025-12-16T18:18:42.187" v="1786" actId="1076"/>
          <ac:graphicFrameMkLst>
            <pc:docMk/>
            <pc:sldMk cId="371597856" sldId="2395"/>
            <ac:graphicFrameMk id="6" creationId="{CBDE8132-69B8-CEBA-2C98-1E484BD7E7D4}"/>
          </ac:graphicFrameMkLst>
        </pc:graphicFrameChg>
      </pc:sldChg>
      <pc:sldChg chg="addSp delSp modSp mod">
        <pc:chgData name="Juan Carlos Castillo Molina" userId="3321f39d-c43d-4dc1-aab8-e37c264880eb" providerId="ADAL" clId="{CF0E7DC8-4F83-4E08-A75A-7ECE842A8D81}" dt="2025-12-16T18:03:12.897" v="1759" actId="20577"/>
        <pc:sldMkLst>
          <pc:docMk/>
          <pc:sldMk cId="208528483" sldId="2399"/>
        </pc:sldMkLst>
        <pc:spChg chg="mod">
          <ac:chgData name="Juan Carlos Castillo Molina" userId="3321f39d-c43d-4dc1-aab8-e37c264880eb" providerId="ADAL" clId="{CF0E7DC8-4F83-4E08-A75A-7ECE842A8D81}" dt="2025-12-16T18:03:12.897" v="1759" actId="20577"/>
          <ac:spMkLst>
            <pc:docMk/>
            <pc:sldMk cId="208528483" sldId="2399"/>
            <ac:spMk id="4" creationId="{40247301-45D5-C4F6-D04D-710A275720CE}"/>
          </ac:spMkLst>
        </pc:spChg>
        <pc:graphicFrameChg chg="add mod modGraphic">
          <ac:chgData name="Juan Carlos Castillo Molina" userId="3321f39d-c43d-4dc1-aab8-e37c264880eb" providerId="ADAL" clId="{CF0E7DC8-4F83-4E08-A75A-7ECE842A8D81}" dt="2025-12-16T18:03:09.272" v="1756" actId="14100"/>
          <ac:graphicFrameMkLst>
            <pc:docMk/>
            <pc:sldMk cId="208528483" sldId="2399"/>
            <ac:graphicFrameMk id="5" creationId="{CE822A30-E31C-BB0C-F5CB-7B5D4982CB7A}"/>
          </ac:graphicFrameMkLst>
        </pc:graphicFrameChg>
        <pc:graphicFrameChg chg="add del mod modGraphic">
          <ac:chgData name="Juan Carlos Castillo Molina" userId="3321f39d-c43d-4dc1-aab8-e37c264880eb" providerId="ADAL" clId="{CF0E7DC8-4F83-4E08-A75A-7ECE842A8D81}" dt="2025-12-16T17:53:51.435" v="1742" actId="478"/>
          <ac:graphicFrameMkLst>
            <pc:docMk/>
            <pc:sldMk cId="208528483" sldId="2399"/>
            <ac:graphicFrameMk id="6" creationId="{CB1C3AC1-C524-DC3C-F462-ED802CA7B551}"/>
          </ac:graphicFrameMkLst>
        </pc:graphicFrameChg>
      </pc:sldChg>
      <pc:sldChg chg="addSp delSp modSp mod">
        <pc:chgData name="Juan Carlos Castillo Molina" userId="3321f39d-c43d-4dc1-aab8-e37c264880eb" providerId="ADAL" clId="{CF0E7DC8-4F83-4E08-A75A-7ECE842A8D81}" dt="2025-12-16T18:09:52.026" v="1767" actId="20577"/>
        <pc:sldMkLst>
          <pc:docMk/>
          <pc:sldMk cId="3792064127" sldId="2400"/>
        </pc:sldMkLst>
        <pc:spChg chg="mod">
          <ac:chgData name="Juan Carlos Castillo Molina" userId="3321f39d-c43d-4dc1-aab8-e37c264880eb" providerId="ADAL" clId="{CF0E7DC8-4F83-4E08-A75A-7ECE842A8D81}" dt="2025-12-16T18:09:52.026" v="1767" actId="20577"/>
          <ac:spMkLst>
            <pc:docMk/>
            <pc:sldMk cId="3792064127" sldId="2400"/>
            <ac:spMk id="3" creationId="{844E946B-731D-2944-BB91-C2E6ABE84B93}"/>
          </ac:spMkLst>
        </pc:spChg>
        <pc:graphicFrameChg chg="add mod modGraphic">
          <ac:chgData name="Juan Carlos Castillo Molina" userId="3321f39d-c43d-4dc1-aab8-e37c264880eb" providerId="ADAL" clId="{CF0E7DC8-4F83-4E08-A75A-7ECE842A8D81}" dt="2025-12-16T18:09:48.509" v="1764" actId="14100"/>
          <ac:graphicFrameMkLst>
            <pc:docMk/>
            <pc:sldMk cId="3792064127" sldId="2400"/>
            <ac:graphicFrameMk id="4" creationId="{B2D43EAC-74F3-382D-B917-9DA210DF59D0}"/>
          </ac:graphicFrameMkLst>
        </pc:graphicFrameChg>
        <pc:graphicFrameChg chg="add del mod modGraphic">
          <ac:chgData name="Juan Carlos Castillo Molina" userId="3321f39d-c43d-4dc1-aab8-e37c264880eb" providerId="ADAL" clId="{CF0E7DC8-4F83-4E08-A75A-7ECE842A8D81}" dt="2025-12-16T17:53:47.725" v="1741" actId="478"/>
          <ac:graphicFrameMkLst>
            <pc:docMk/>
            <pc:sldMk cId="3792064127" sldId="2400"/>
            <ac:graphicFrameMk id="5" creationId="{5A961823-715E-2032-EA8A-7C65B4DEB217}"/>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8E50-45D7-830A-9EA389D208CA}"/>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8E50-45D7-830A-9EA389D208CA}"/>
              </c:ext>
            </c:extLst>
          </c:dPt>
          <c:dPt>
            <c:idx val="2"/>
            <c:invertIfNegative val="0"/>
            <c:bubble3D val="0"/>
            <c:spPr>
              <a:solidFill>
                <a:srgbClr val="92D050"/>
              </a:solidFill>
              <a:ln>
                <a:noFill/>
              </a:ln>
              <a:effectLst/>
            </c:spPr>
            <c:extLst>
              <c:ext xmlns:c16="http://schemas.microsoft.com/office/drawing/2014/chart" uri="{C3380CC4-5D6E-409C-BE32-E72D297353CC}">
                <c16:uniqueId val="{00000004-8E50-45D7-830A-9EA389D208CA}"/>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50-45D7-830A-9EA389D208CA}"/>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50-45D7-830A-9EA389D208CA}"/>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50-45D7-830A-9EA389D208C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215.8</c:v>
                </c:pt>
                <c:pt idx="1">
                  <c:v>271.97000000000003</c:v>
                </c:pt>
                <c:pt idx="2">
                  <c:v>340.26</c:v>
                </c:pt>
              </c:numCache>
            </c:numRef>
          </c:val>
          <c:extLst>
            <c:ext xmlns:c16="http://schemas.microsoft.com/office/drawing/2014/chart" uri="{C3380CC4-5D6E-409C-BE32-E72D297353CC}">
              <c16:uniqueId val="{00000005-8E50-45D7-830A-9EA389D208CA}"/>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1939.92</c:v>
                </c:pt>
                <c:pt idx="1">
                  <c:v>2413.31</c:v>
                </c:pt>
                <c:pt idx="2">
                  <c:v>3210.25</c:v>
                </c:pt>
              </c:numCache>
            </c:numRef>
          </c:val>
          <c:smooth val="0"/>
          <c:extLst>
            <c:ext xmlns:c16="http://schemas.microsoft.com/office/drawing/2014/chart" uri="{C3380CC4-5D6E-409C-BE32-E72D297353CC}">
              <c16:uniqueId val="{00000006-8E50-45D7-830A-9EA389D208CA}"/>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16/12/2025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16/12/2025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16/12/2025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2819328" y="3650098"/>
            <a:ext cx="6574837"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15 DE DICIEMBRE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15 de Diciembre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9" name="Imagen 8" descr="Gráfico, Gráfico de barras&#10;&#10;El contenido generado por IA puede ser incorrecto.">
            <a:extLst>
              <a:ext uri="{FF2B5EF4-FFF2-40B4-BE49-F238E27FC236}">
                <a16:creationId xmlns:a16="http://schemas.microsoft.com/office/drawing/2014/main" id="{704C900B-939A-4BFE-2F6B-21C0FE54E61C}"/>
              </a:ext>
            </a:extLst>
          </p:cNvPr>
          <p:cNvPicPr>
            <a:picLocks noChangeAspect="1"/>
          </p:cNvPicPr>
          <p:nvPr/>
        </p:nvPicPr>
        <p:blipFill>
          <a:blip r:embed="rId6"/>
          <a:stretch>
            <a:fillRect/>
          </a:stretch>
        </p:blipFill>
        <p:spPr>
          <a:xfrm>
            <a:off x="1097558" y="1498755"/>
            <a:ext cx="10223498" cy="3859393"/>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16 al 30 de Noviembre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15 de Diciembre 2025</a:t>
            </a:r>
          </a:p>
          <a:p>
            <a:endParaRPr lang="es-ES" sz="2000" dirty="0">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B79D12D2-BDBE-E022-5D4B-425EBB879059}"/>
              </a:ext>
            </a:extLst>
          </p:cNvPr>
          <p:cNvGraphicFramePr>
            <a:graphicFrameLocks noGrp="1"/>
          </p:cNvGraphicFramePr>
          <p:nvPr>
            <p:extLst>
              <p:ext uri="{D42A27DB-BD31-4B8C-83A1-F6EECF244321}">
                <p14:modId xmlns:p14="http://schemas.microsoft.com/office/powerpoint/2010/main" val="3771755168"/>
              </p:ext>
            </p:extLst>
          </p:nvPr>
        </p:nvGraphicFramePr>
        <p:xfrm>
          <a:off x="1097558" y="1316081"/>
          <a:ext cx="10223498" cy="3792855"/>
        </p:xfrm>
        <a:graphic>
          <a:graphicData uri="http://schemas.openxmlformats.org/drawingml/2006/table">
            <a:tbl>
              <a:tblPr/>
              <a:tblGrid>
                <a:gridCol w="1946182">
                  <a:extLst>
                    <a:ext uri="{9D8B030D-6E8A-4147-A177-3AD203B41FA5}">
                      <a16:colId xmlns:a16="http://schemas.microsoft.com/office/drawing/2014/main" val="4122623477"/>
                    </a:ext>
                  </a:extLst>
                </a:gridCol>
                <a:gridCol w="1214853">
                  <a:extLst>
                    <a:ext uri="{9D8B030D-6E8A-4147-A177-3AD203B41FA5}">
                      <a16:colId xmlns:a16="http://schemas.microsoft.com/office/drawing/2014/main" val="2888381188"/>
                    </a:ext>
                  </a:extLst>
                </a:gridCol>
                <a:gridCol w="970069">
                  <a:extLst>
                    <a:ext uri="{9D8B030D-6E8A-4147-A177-3AD203B41FA5}">
                      <a16:colId xmlns:a16="http://schemas.microsoft.com/office/drawing/2014/main" val="97551433"/>
                    </a:ext>
                  </a:extLst>
                </a:gridCol>
                <a:gridCol w="1027487">
                  <a:extLst>
                    <a:ext uri="{9D8B030D-6E8A-4147-A177-3AD203B41FA5}">
                      <a16:colId xmlns:a16="http://schemas.microsoft.com/office/drawing/2014/main" val="382118419"/>
                    </a:ext>
                  </a:extLst>
                </a:gridCol>
                <a:gridCol w="1027487">
                  <a:extLst>
                    <a:ext uri="{9D8B030D-6E8A-4147-A177-3AD203B41FA5}">
                      <a16:colId xmlns:a16="http://schemas.microsoft.com/office/drawing/2014/main" val="1600809340"/>
                    </a:ext>
                  </a:extLst>
                </a:gridCol>
                <a:gridCol w="1024465">
                  <a:extLst>
                    <a:ext uri="{9D8B030D-6E8A-4147-A177-3AD203B41FA5}">
                      <a16:colId xmlns:a16="http://schemas.microsoft.com/office/drawing/2014/main" val="1614258736"/>
                    </a:ext>
                  </a:extLst>
                </a:gridCol>
                <a:gridCol w="961003">
                  <a:extLst>
                    <a:ext uri="{9D8B030D-6E8A-4147-A177-3AD203B41FA5}">
                      <a16:colId xmlns:a16="http://schemas.microsoft.com/office/drawing/2014/main" val="1583164"/>
                    </a:ext>
                  </a:extLst>
                </a:gridCol>
                <a:gridCol w="1027487">
                  <a:extLst>
                    <a:ext uri="{9D8B030D-6E8A-4147-A177-3AD203B41FA5}">
                      <a16:colId xmlns:a16="http://schemas.microsoft.com/office/drawing/2014/main" val="2704300769"/>
                    </a:ext>
                  </a:extLst>
                </a:gridCol>
                <a:gridCol w="1024465">
                  <a:extLst>
                    <a:ext uri="{9D8B030D-6E8A-4147-A177-3AD203B41FA5}">
                      <a16:colId xmlns:a16="http://schemas.microsoft.com/office/drawing/2014/main" val="4166281032"/>
                    </a:ext>
                  </a:extLst>
                </a:gridCol>
              </a:tblGrid>
              <a:tr h="200025">
                <a:tc rowSpan="3">
                  <a:txBody>
                    <a:bodyPr/>
                    <a:lstStyle/>
                    <a:p>
                      <a:pPr algn="ctr" fontAlgn="ctr">
                        <a:buNone/>
                      </a:pPr>
                      <a:r>
                        <a:rPr lang="es-CR" sz="1200" b="0" i="0" u="none" strike="noStrike">
                          <a:effectLst/>
                          <a:latin typeface="Calibri" panose="020F0502020204030204" pitchFamily="34" charset="0"/>
                        </a:rPr>
                        <a:t>ZONAS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971827345"/>
                  </a:ext>
                </a:extLst>
              </a:tr>
              <a:tr h="200025">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16/11/24 al 30/11/24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16/11/25 al 30/11/25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03134880"/>
                  </a:ext>
                </a:extLst>
              </a:tr>
              <a:tr h="600075">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3865509"/>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85708889"/>
                  </a:ext>
                </a:extLst>
              </a:tr>
              <a:tr h="200025">
                <a:tc>
                  <a:txBody>
                    <a:bodyPr/>
                    <a:lstStyle/>
                    <a:p>
                      <a:pPr algn="ctr" fontAlgn="b">
                        <a:buNone/>
                      </a:pPr>
                      <a:r>
                        <a:rPr lang="es-CR" sz="1200" b="0" i="0" u="none" strike="noStrike">
                          <a:effectLst/>
                          <a:latin typeface="Calibri" panose="020F0502020204030204" pitchFamily="34" charset="0"/>
                        </a:rPr>
                        <a:t>COTO BRUS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85,590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52.81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22,983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187,708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104,334</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55.58</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21,022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60847028"/>
                  </a:ext>
                </a:extLst>
              </a:tr>
              <a:tr h="200025">
                <a:tc>
                  <a:txBody>
                    <a:bodyPr/>
                    <a:lstStyle/>
                    <a:p>
                      <a:pPr algn="ctr" fontAlgn="b">
                        <a:buNone/>
                      </a:pPr>
                      <a:r>
                        <a:rPr lang="es-CR" sz="1200" b="0" i="0" u="none" strike="noStrike">
                          <a:effectLst/>
                          <a:latin typeface="Calibri" panose="020F0502020204030204" pitchFamily="34" charset="0"/>
                        </a:rPr>
                        <a:t>LOS SANTOS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55,183</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6.84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25,632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632,883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73,520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11.62</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31,588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5412137"/>
                  </a:ext>
                </a:extLst>
              </a:tr>
              <a:tr h="200025">
                <a:tc>
                  <a:txBody>
                    <a:bodyPr/>
                    <a:lstStyle/>
                    <a:p>
                      <a:pPr algn="ctr" fontAlgn="b">
                        <a:buNone/>
                      </a:pPr>
                      <a:r>
                        <a:rPr lang="es-CR" sz="1200" b="0" i="0" u="none" strike="noStrike">
                          <a:effectLst/>
                          <a:latin typeface="Calibri" panose="020F0502020204030204" pitchFamily="34" charset="0"/>
                        </a:rPr>
                        <a:t>PEREZ ZELEDON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113,698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50.74</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44,095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236,071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116,320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49.27</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28,620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74178141"/>
                  </a:ext>
                </a:extLst>
              </a:tr>
              <a:tr h="200025">
                <a:tc>
                  <a:txBody>
                    <a:bodyPr/>
                    <a:lstStyle/>
                    <a:p>
                      <a:pPr algn="ctr" fontAlgn="b">
                        <a:buNone/>
                      </a:pPr>
                      <a:r>
                        <a:rPr lang="es-CR" sz="1200" b="0" i="0" u="none" strike="noStrike">
                          <a:effectLst/>
                          <a:latin typeface="Calibri" panose="020F0502020204030204" pitchFamily="34" charset="0"/>
                        </a:rPr>
                        <a:t>TURRIALBA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37,370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37.66</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10,980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73,523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33,241</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45.21</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9,816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00807076"/>
                  </a:ext>
                </a:extLst>
              </a:tr>
              <a:tr h="200025">
                <a:tc>
                  <a:txBody>
                    <a:bodyPr/>
                    <a:lstStyle/>
                    <a:p>
                      <a:pPr algn="ctr" fontAlgn="b">
                        <a:buNone/>
                      </a:pPr>
                      <a:r>
                        <a:rPr lang="es-CR" sz="1200" b="0" i="0" u="none" strike="noStrike">
                          <a:effectLst/>
                          <a:latin typeface="Calibri" panose="020F0502020204030204" pitchFamily="34" charset="0"/>
                        </a:rPr>
                        <a:t>VALLE CENTRAL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46,610</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19.35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21,852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258,793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51,628</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19.95</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19,038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89127456"/>
                  </a:ext>
                </a:extLst>
              </a:tr>
              <a:tr h="200025">
                <a:tc>
                  <a:txBody>
                    <a:bodyPr/>
                    <a:lstStyle/>
                    <a:p>
                      <a:pPr algn="ctr" fontAlgn="b">
                        <a:buNone/>
                      </a:pPr>
                      <a:r>
                        <a:rPr lang="es-CR" sz="1200" b="0" i="0" u="none" strike="noStrike">
                          <a:effectLst/>
                          <a:latin typeface="Calibri" panose="020F0502020204030204" pitchFamily="34" charset="0"/>
                        </a:rPr>
                        <a:t>VALLE OCCIDENTAL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32,285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12.09</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20,270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356,217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47,379</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13.30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23,857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60386986"/>
                  </a:ext>
                </a:extLst>
              </a:tr>
              <a:tr h="200025">
                <a:tc>
                  <a:txBody>
                    <a:bodyPr/>
                    <a:lstStyle/>
                    <a:p>
                      <a:pPr algn="ctr" fontAlgn="b">
                        <a:buNone/>
                      </a:pPr>
                      <a:r>
                        <a:rPr lang="es-CR" sz="1200" b="0" i="0" u="none" strike="noStrike">
                          <a:effectLst/>
                          <a:latin typeface="Calibri" panose="020F0502020204030204" pitchFamily="34" charset="0"/>
                        </a:rPr>
                        <a:t>ZONA NORTE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1,775</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13.80</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1,445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18,757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3,607</a:t>
                      </a:r>
                    </a:p>
                  </a:txBody>
                  <a:tcPr marL="9525" marR="9525" marT="9525"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19.23</a:t>
                      </a:r>
                    </a:p>
                  </a:txBody>
                  <a:tcPr marL="9525" marR="9525" marT="9525"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26706843"/>
                  </a:ext>
                </a:extLst>
              </a:tr>
              <a:tr h="200025">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9347943"/>
                  </a:ext>
                </a:extLst>
              </a:tr>
              <a:tr h="200025">
                <a:tc>
                  <a:txBody>
                    <a:bodyPr/>
                    <a:lstStyle/>
                    <a:p>
                      <a:pPr algn="ctr" fontAlgn="b">
                        <a:buNone/>
                      </a:pPr>
                      <a:r>
                        <a:rPr lang="es-CR"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372,512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20.55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147,255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1,763,951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430,029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24.38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135,560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825583"/>
                  </a:ext>
                </a:extLst>
              </a:tr>
              <a:tr h="200025">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07619253"/>
                  </a:ext>
                </a:extLst>
              </a:tr>
              <a:tr h="19050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2923705786"/>
                  </a:ext>
                </a:extLst>
              </a:tr>
              <a:tr h="200025">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segunda estimación con nómina completa.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316883303"/>
                  </a:ext>
                </a:extLst>
              </a:tr>
              <a:tr h="200025">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490500454"/>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15 de Diciembre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4" name="Tabla 3">
            <a:extLst>
              <a:ext uri="{FF2B5EF4-FFF2-40B4-BE49-F238E27FC236}">
                <a16:creationId xmlns:a16="http://schemas.microsoft.com/office/drawing/2014/main" id="{B2D43EAC-74F3-382D-B917-9DA210DF59D0}"/>
              </a:ext>
            </a:extLst>
          </p:cNvPr>
          <p:cNvGraphicFramePr>
            <a:graphicFrameLocks noGrp="1"/>
          </p:cNvGraphicFramePr>
          <p:nvPr>
            <p:extLst>
              <p:ext uri="{D42A27DB-BD31-4B8C-83A1-F6EECF244321}">
                <p14:modId xmlns:p14="http://schemas.microsoft.com/office/powerpoint/2010/main" val="3725568754"/>
              </p:ext>
            </p:extLst>
          </p:nvPr>
        </p:nvGraphicFramePr>
        <p:xfrm>
          <a:off x="1120386" y="1174050"/>
          <a:ext cx="9823469" cy="4010422"/>
        </p:xfrm>
        <a:graphic>
          <a:graphicData uri="http://schemas.openxmlformats.org/drawingml/2006/table">
            <a:tbl>
              <a:tblPr/>
              <a:tblGrid>
                <a:gridCol w="3001940">
                  <a:extLst>
                    <a:ext uri="{9D8B030D-6E8A-4147-A177-3AD203B41FA5}">
                      <a16:colId xmlns:a16="http://schemas.microsoft.com/office/drawing/2014/main" val="4205181849"/>
                    </a:ext>
                  </a:extLst>
                </a:gridCol>
                <a:gridCol w="1576895">
                  <a:extLst>
                    <a:ext uri="{9D8B030D-6E8A-4147-A177-3AD203B41FA5}">
                      <a16:colId xmlns:a16="http://schemas.microsoft.com/office/drawing/2014/main" val="837845108"/>
                    </a:ext>
                  </a:extLst>
                </a:gridCol>
                <a:gridCol w="1243995">
                  <a:extLst>
                    <a:ext uri="{9D8B030D-6E8A-4147-A177-3AD203B41FA5}">
                      <a16:colId xmlns:a16="http://schemas.microsoft.com/office/drawing/2014/main" val="2808588998"/>
                    </a:ext>
                  </a:extLst>
                </a:gridCol>
                <a:gridCol w="1427966">
                  <a:extLst>
                    <a:ext uri="{9D8B030D-6E8A-4147-A177-3AD203B41FA5}">
                      <a16:colId xmlns:a16="http://schemas.microsoft.com/office/drawing/2014/main" val="2373374004"/>
                    </a:ext>
                  </a:extLst>
                </a:gridCol>
                <a:gridCol w="1357881">
                  <a:extLst>
                    <a:ext uri="{9D8B030D-6E8A-4147-A177-3AD203B41FA5}">
                      <a16:colId xmlns:a16="http://schemas.microsoft.com/office/drawing/2014/main" val="1092115095"/>
                    </a:ext>
                  </a:extLst>
                </a:gridCol>
                <a:gridCol w="1214792">
                  <a:extLst>
                    <a:ext uri="{9D8B030D-6E8A-4147-A177-3AD203B41FA5}">
                      <a16:colId xmlns:a16="http://schemas.microsoft.com/office/drawing/2014/main" val="4034200340"/>
                    </a:ext>
                  </a:extLst>
                </a:gridCol>
              </a:tblGrid>
              <a:tr h="699057">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7725231"/>
                  </a:ext>
                </a:extLst>
              </a:tr>
              <a:tr h="233019">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85166005"/>
                  </a:ext>
                </a:extLst>
              </a:tr>
              <a:tr h="233019">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701,301</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$340.26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43.48</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27910349"/>
                  </a:ext>
                </a:extLst>
              </a:tr>
              <a:tr h="233019">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78,440</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4.86</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20469416"/>
                  </a:ext>
                </a:extLst>
              </a:tr>
              <a:tr h="233019">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36,936</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₡3,210.25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$292.84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2.29</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26748940"/>
                  </a:ext>
                </a:extLst>
              </a:tr>
              <a:tr h="233019">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74344795"/>
                  </a:ext>
                </a:extLst>
              </a:tr>
              <a:tr h="233019">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816,677</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50.63</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3697899"/>
                  </a:ext>
                </a:extLst>
              </a:tr>
              <a:tr h="233019">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796,248</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49.37</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68967193"/>
                  </a:ext>
                </a:extLst>
              </a:tr>
              <a:tr h="257985">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30,705</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63590597"/>
                  </a:ext>
                </a:extLst>
              </a:tr>
              <a:tr h="257985">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749,036</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96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61344236"/>
                  </a:ext>
                </a:extLst>
              </a:tr>
              <a:tr h="233019">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1,612,925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14912171"/>
                  </a:ext>
                </a:extLst>
              </a:tr>
              <a:tr h="233019">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2282493"/>
                  </a:ext>
                </a:extLst>
              </a:tr>
              <a:tr h="698224">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411111911"/>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15 de Diciembre 2025</a:t>
            </a:r>
          </a:p>
          <a:p>
            <a:endParaRPr lang="es-ES" sz="2000" dirty="0">
              <a:latin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CE822A30-E31C-BB0C-F5CB-7B5D4982CB7A}"/>
              </a:ext>
            </a:extLst>
          </p:cNvPr>
          <p:cNvGraphicFramePr>
            <a:graphicFrameLocks noGrp="1"/>
          </p:cNvGraphicFramePr>
          <p:nvPr>
            <p:extLst>
              <p:ext uri="{D42A27DB-BD31-4B8C-83A1-F6EECF244321}">
                <p14:modId xmlns:p14="http://schemas.microsoft.com/office/powerpoint/2010/main" val="1332044832"/>
              </p:ext>
            </p:extLst>
          </p:nvPr>
        </p:nvGraphicFramePr>
        <p:xfrm>
          <a:off x="1097558" y="1231306"/>
          <a:ext cx="10018118" cy="4038052"/>
        </p:xfrm>
        <a:graphic>
          <a:graphicData uri="http://schemas.openxmlformats.org/drawingml/2006/table">
            <a:tbl>
              <a:tblPr/>
              <a:tblGrid>
                <a:gridCol w="1256797">
                  <a:extLst>
                    <a:ext uri="{9D8B030D-6E8A-4147-A177-3AD203B41FA5}">
                      <a16:colId xmlns:a16="http://schemas.microsoft.com/office/drawing/2014/main" val="4071120336"/>
                    </a:ext>
                  </a:extLst>
                </a:gridCol>
                <a:gridCol w="1208458">
                  <a:extLst>
                    <a:ext uri="{9D8B030D-6E8A-4147-A177-3AD203B41FA5}">
                      <a16:colId xmlns:a16="http://schemas.microsoft.com/office/drawing/2014/main" val="2854148502"/>
                    </a:ext>
                  </a:extLst>
                </a:gridCol>
                <a:gridCol w="1268881">
                  <a:extLst>
                    <a:ext uri="{9D8B030D-6E8A-4147-A177-3AD203B41FA5}">
                      <a16:colId xmlns:a16="http://schemas.microsoft.com/office/drawing/2014/main" val="1461391388"/>
                    </a:ext>
                  </a:extLst>
                </a:gridCol>
                <a:gridCol w="1268881">
                  <a:extLst>
                    <a:ext uri="{9D8B030D-6E8A-4147-A177-3AD203B41FA5}">
                      <a16:colId xmlns:a16="http://schemas.microsoft.com/office/drawing/2014/main" val="514434886"/>
                    </a:ext>
                  </a:extLst>
                </a:gridCol>
                <a:gridCol w="1268881">
                  <a:extLst>
                    <a:ext uri="{9D8B030D-6E8A-4147-A177-3AD203B41FA5}">
                      <a16:colId xmlns:a16="http://schemas.microsoft.com/office/drawing/2014/main" val="54131000"/>
                    </a:ext>
                  </a:extLst>
                </a:gridCol>
                <a:gridCol w="1268881">
                  <a:extLst>
                    <a:ext uri="{9D8B030D-6E8A-4147-A177-3AD203B41FA5}">
                      <a16:colId xmlns:a16="http://schemas.microsoft.com/office/drawing/2014/main" val="3370614466"/>
                    </a:ext>
                  </a:extLst>
                </a:gridCol>
                <a:gridCol w="1268881">
                  <a:extLst>
                    <a:ext uri="{9D8B030D-6E8A-4147-A177-3AD203B41FA5}">
                      <a16:colId xmlns:a16="http://schemas.microsoft.com/office/drawing/2014/main" val="801846268"/>
                    </a:ext>
                  </a:extLst>
                </a:gridCol>
                <a:gridCol w="1208458">
                  <a:extLst>
                    <a:ext uri="{9D8B030D-6E8A-4147-A177-3AD203B41FA5}">
                      <a16:colId xmlns:a16="http://schemas.microsoft.com/office/drawing/2014/main" val="3580778074"/>
                    </a:ext>
                  </a:extLst>
                </a:gridCol>
              </a:tblGrid>
              <a:tr h="390799">
                <a:tc rowSpan="2">
                  <a:txBody>
                    <a:bodyPr/>
                    <a:lstStyle/>
                    <a:p>
                      <a:pPr algn="ctr" fontAlgn="ctr">
                        <a:buNone/>
                      </a:pPr>
                      <a:r>
                        <a:rPr lang="es-CR" sz="1400" b="1" i="0" u="none" strike="noStrike">
                          <a:effectLst/>
                          <a:latin typeface="Arial" panose="020B0604020202020204" pitchFamily="34" charset="0"/>
                        </a:rPr>
                        <a:t>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962840"/>
                  </a:ext>
                </a:extLst>
              </a:tr>
              <a:tr h="508241">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0425889"/>
                  </a:ext>
                </a:extLst>
              </a:tr>
              <a:tr h="202795">
                <a:tc>
                  <a:txBody>
                    <a:bodyPr/>
                    <a:lstStyle/>
                    <a:p>
                      <a:pPr algn="l" fontAlgn="b">
                        <a:buNone/>
                      </a:pPr>
                      <a:r>
                        <a:rPr lang="es-CR" sz="1400" b="1" i="0" u="none" strike="noStrike">
                          <a:effectLst/>
                          <a:latin typeface="Arial" panose="020B0604020202020204" pitchFamily="34" charset="0"/>
                        </a:rPr>
                        <a:t>Coto Brus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4,735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81,104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332.94</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1,751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3,211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87,590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73845617"/>
                  </a:ext>
                </a:extLst>
              </a:tr>
              <a:tr h="202795">
                <a:tc>
                  <a:txBody>
                    <a:bodyPr/>
                    <a:lstStyle/>
                    <a:p>
                      <a:pPr algn="l" fontAlgn="b">
                        <a:buNone/>
                      </a:pPr>
                      <a:r>
                        <a:rPr lang="es-CR" sz="1400" b="1" i="0" u="none" strike="noStrike">
                          <a:effectLst/>
                          <a:latin typeface="Arial" panose="020B0604020202020204" pitchFamily="34" charset="0"/>
                        </a:rPr>
                        <a:t>Los Santos</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31,641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275,552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344.78</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15,656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3,201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322,849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633372218"/>
                  </a:ext>
                </a:extLst>
              </a:tr>
              <a:tr h="202795">
                <a:tc>
                  <a:txBody>
                    <a:bodyPr/>
                    <a:lstStyle/>
                    <a:p>
                      <a:pPr algn="l" fontAlgn="b">
                        <a:buNone/>
                      </a:pPr>
                      <a:r>
                        <a:rPr lang="es-CR" sz="1400" b="1" i="0" u="none" strike="noStrike">
                          <a:effectLst/>
                          <a:latin typeface="Arial" panose="020B0604020202020204" pitchFamily="34" charset="0"/>
                        </a:rPr>
                        <a:t>Pérez Zeledón</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825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84,120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348.79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10,162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3,205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95,107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80892234"/>
                  </a:ext>
                </a:extLst>
              </a:tr>
              <a:tr h="202795">
                <a:tc>
                  <a:txBody>
                    <a:bodyPr/>
                    <a:lstStyle/>
                    <a:p>
                      <a:pPr algn="l" fontAlgn="b">
                        <a:buNone/>
                      </a:pPr>
                      <a:r>
                        <a:rPr lang="es-CR" sz="1400" b="1" i="0" u="none" strike="noStrike">
                          <a:effectLst/>
                          <a:latin typeface="Arial" panose="020B0604020202020204" pitchFamily="34" charset="0"/>
                        </a:rPr>
                        <a:t>Turrialba</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9,862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23,651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322.93</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639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3,418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34,151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2458728"/>
                  </a:ext>
                </a:extLst>
              </a:tr>
              <a:tr h="202795">
                <a:tc>
                  <a:txBody>
                    <a:bodyPr/>
                    <a:lstStyle/>
                    <a:p>
                      <a:pPr algn="l" fontAlgn="b">
                        <a:buNone/>
                      </a:pPr>
                      <a:r>
                        <a:rPr lang="es-CR" sz="1400" b="1" i="0" u="none" strike="noStrike">
                          <a:effectLst/>
                          <a:latin typeface="Arial" panose="020B0604020202020204" pitchFamily="34" charset="0"/>
                        </a:rPr>
                        <a:t>Valle Central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10,151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94,500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349.59</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4,903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3,091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109,554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326317"/>
                  </a:ext>
                </a:extLst>
              </a:tr>
              <a:tr h="397170">
                <a:tc>
                  <a:txBody>
                    <a:bodyPr/>
                    <a:lstStyle/>
                    <a:p>
                      <a:pPr algn="l" fontAlgn="b">
                        <a:buNone/>
                      </a:pPr>
                      <a:r>
                        <a:rPr lang="es-CR" sz="1400" b="1" i="0" u="none" strike="noStrike">
                          <a:effectLst/>
                          <a:latin typeface="Arial" panose="020B0604020202020204" pitchFamily="34" charset="0"/>
                        </a:rPr>
                        <a:t>Valle  Occidental</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21,226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136,495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324.17</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2,626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3,389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160,347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03970558"/>
                  </a:ext>
                </a:extLst>
              </a:tr>
              <a:tr h="202795">
                <a:tc>
                  <a:txBody>
                    <a:bodyPr/>
                    <a:lstStyle/>
                    <a:p>
                      <a:pPr algn="l" fontAlgn="b">
                        <a:buNone/>
                      </a:pPr>
                      <a:r>
                        <a:rPr lang="es-CR" sz="1400" b="1" i="0" u="none" strike="noStrike">
                          <a:effectLst/>
                          <a:latin typeface="Arial" panose="020B0604020202020204" pitchFamily="34" charset="0"/>
                        </a:rPr>
                        <a:t>Zona Norte</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5,881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400.34</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1,200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3,359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7,081 </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098849"/>
                  </a:ext>
                </a:extLst>
              </a:tr>
              <a:tr h="202795">
                <a:tc>
                  <a:txBody>
                    <a:bodyPr/>
                    <a:lstStyle/>
                    <a:p>
                      <a:pPr algn="ctr" fontAlgn="b">
                        <a:buNone/>
                      </a:pPr>
                      <a:r>
                        <a:rPr lang="es-CR" sz="1400" b="0" i="0" u="none" strike="noStrike">
                          <a:effectLst/>
                          <a:latin typeface="Arial" panose="020B0604020202020204" pitchFamily="34" charset="0"/>
                        </a:rPr>
                        <a:t>Total Nacional</a:t>
                      </a:r>
                    </a:p>
                  </a:txBody>
                  <a:tcPr marL="9242" marR="9242" marT="924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78,440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701,301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340.26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36,936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3,210.25 </a:t>
                      </a: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816,678 </a:t>
                      </a:r>
                    </a:p>
                  </a:txBody>
                  <a:tcPr marL="9242" marR="9242" marT="924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0710116"/>
                  </a:ext>
                </a:extLst>
              </a:tr>
              <a:tr h="202795">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9242" marR="9242" marT="924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9277515"/>
                  </a:ext>
                </a:extLst>
              </a:tr>
              <a:tr h="164546">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9242" marR="9242" marT="92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602914970"/>
                  </a:ext>
                </a:extLst>
              </a:tr>
              <a:tr h="171403">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9242" marR="9242" marT="9242"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9242" marR="9242" marT="9242"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04337906"/>
                  </a:ext>
                </a:extLst>
              </a:tr>
              <a:tr h="202795">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$ 340.26</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9242" marR="9242" marT="924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60304350"/>
                  </a:ext>
                </a:extLst>
              </a:tr>
              <a:tr h="286098">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₡3,210.25</a:t>
                      </a:r>
                    </a:p>
                  </a:txBody>
                  <a:tcPr marL="9242" marR="9242" marT="924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9242" marR="9242" marT="924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9242" marR="9242" marT="924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1455136"/>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primer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15 de Diciembre 2025</a:t>
            </a:r>
          </a:p>
        </p:txBody>
      </p:sp>
      <p:graphicFrame>
        <p:nvGraphicFramePr>
          <p:cNvPr id="7" name="Tabla 6">
            <a:extLst>
              <a:ext uri="{FF2B5EF4-FFF2-40B4-BE49-F238E27FC236}">
                <a16:creationId xmlns:a16="http://schemas.microsoft.com/office/drawing/2014/main" id="{2F1FD007-0627-0073-7AA6-4D37B45AB94F}"/>
              </a:ext>
            </a:extLst>
          </p:cNvPr>
          <p:cNvGraphicFramePr>
            <a:graphicFrameLocks noGrp="1"/>
          </p:cNvGraphicFramePr>
          <p:nvPr>
            <p:extLst>
              <p:ext uri="{D42A27DB-BD31-4B8C-83A1-F6EECF244321}">
                <p14:modId xmlns:p14="http://schemas.microsoft.com/office/powerpoint/2010/main" val="2304747148"/>
              </p:ext>
            </p:extLst>
          </p:nvPr>
        </p:nvGraphicFramePr>
        <p:xfrm>
          <a:off x="1120387" y="1093652"/>
          <a:ext cx="9861934" cy="2377055"/>
        </p:xfrm>
        <a:graphic>
          <a:graphicData uri="http://schemas.openxmlformats.org/drawingml/2006/table">
            <a:tbl>
              <a:tblPr/>
              <a:tblGrid>
                <a:gridCol w="1106976">
                  <a:extLst>
                    <a:ext uri="{9D8B030D-6E8A-4147-A177-3AD203B41FA5}">
                      <a16:colId xmlns:a16="http://schemas.microsoft.com/office/drawing/2014/main" val="3074062591"/>
                    </a:ext>
                  </a:extLst>
                </a:gridCol>
                <a:gridCol w="886519">
                  <a:extLst>
                    <a:ext uri="{9D8B030D-6E8A-4147-A177-3AD203B41FA5}">
                      <a16:colId xmlns:a16="http://schemas.microsoft.com/office/drawing/2014/main" val="1724487410"/>
                    </a:ext>
                  </a:extLst>
                </a:gridCol>
                <a:gridCol w="935770">
                  <a:extLst>
                    <a:ext uri="{9D8B030D-6E8A-4147-A177-3AD203B41FA5}">
                      <a16:colId xmlns:a16="http://schemas.microsoft.com/office/drawing/2014/main" val="2253841069"/>
                    </a:ext>
                  </a:extLst>
                </a:gridCol>
                <a:gridCol w="302542">
                  <a:extLst>
                    <a:ext uri="{9D8B030D-6E8A-4147-A177-3AD203B41FA5}">
                      <a16:colId xmlns:a16="http://schemas.microsoft.com/office/drawing/2014/main" val="507043017"/>
                    </a:ext>
                  </a:extLst>
                </a:gridCol>
                <a:gridCol w="891209">
                  <a:extLst>
                    <a:ext uri="{9D8B030D-6E8A-4147-A177-3AD203B41FA5}">
                      <a16:colId xmlns:a16="http://schemas.microsoft.com/office/drawing/2014/main" val="275937697"/>
                    </a:ext>
                  </a:extLst>
                </a:gridCol>
                <a:gridCol w="886519">
                  <a:extLst>
                    <a:ext uri="{9D8B030D-6E8A-4147-A177-3AD203B41FA5}">
                      <a16:colId xmlns:a16="http://schemas.microsoft.com/office/drawing/2014/main" val="1303177401"/>
                    </a:ext>
                  </a:extLst>
                </a:gridCol>
                <a:gridCol w="844303">
                  <a:extLst>
                    <a:ext uri="{9D8B030D-6E8A-4147-A177-3AD203B41FA5}">
                      <a16:colId xmlns:a16="http://schemas.microsoft.com/office/drawing/2014/main" val="631918287"/>
                    </a:ext>
                  </a:extLst>
                </a:gridCol>
                <a:gridCol w="302542">
                  <a:extLst>
                    <a:ext uri="{9D8B030D-6E8A-4147-A177-3AD203B41FA5}">
                      <a16:colId xmlns:a16="http://schemas.microsoft.com/office/drawing/2014/main" val="4099962137"/>
                    </a:ext>
                  </a:extLst>
                </a:gridCol>
                <a:gridCol w="891209">
                  <a:extLst>
                    <a:ext uri="{9D8B030D-6E8A-4147-A177-3AD203B41FA5}">
                      <a16:colId xmlns:a16="http://schemas.microsoft.com/office/drawing/2014/main" val="3872271502"/>
                    </a:ext>
                  </a:extLst>
                </a:gridCol>
                <a:gridCol w="886519">
                  <a:extLst>
                    <a:ext uri="{9D8B030D-6E8A-4147-A177-3AD203B41FA5}">
                      <a16:colId xmlns:a16="http://schemas.microsoft.com/office/drawing/2014/main" val="2599761856"/>
                    </a:ext>
                  </a:extLst>
                </a:gridCol>
                <a:gridCol w="935770">
                  <a:extLst>
                    <a:ext uri="{9D8B030D-6E8A-4147-A177-3AD203B41FA5}">
                      <a16:colId xmlns:a16="http://schemas.microsoft.com/office/drawing/2014/main" val="3559422445"/>
                    </a:ext>
                  </a:extLst>
                </a:gridCol>
                <a:gridCol w="218111">
                  <a:extLst>
                    <a:ext uri="{9D8B030D-6E8A-4147-A177-3AD203B41FA5}">
                      <a16:colId xmlns:a16="http://schemas.microsoft.com/office/drawing/2014/main" val="295470445"/>
                    </a:ext>
                  </a:extLst>
                </a:gridCol>
                <a:gridCol w="773945">
                  <a:extLst>
                    <a:ext uri="{9D8B030D-6E8A-4147-A177-3AD203B41FA5}">
                      <a16:colId xmlns:a16="http://schemas.microsoft.com/office/drawing/2014/main" val="3409557391"/>
                    </a:ext>
                  </a:extLst>
                </a:gridCol>
              </a:tblGrid>
              <a:tr h="159404">
                <a:tc rowSpan="2">
                  <a:txBody>
                    <a:bodyPr/>
                    <a:lstStyle/>
                    <a:p>
                      <a:pPr algn="ctr" fontAlgn="ctr">
                        <a:buNone/>
                      </a:pPr>
                      <a:r>
                        <a:rPr lang="es-CR" sz="10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00" b="1" i="0" u="none" strike="noStrike">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553066473"/>
                  </a:ext>
                </a:extLst>
              </a:tr>
              <a:tr h="291481">
                <a:tc vMerge="1">
                  <a:txBody>
                    <a:bodyPr/>
                    <a:lstStyle/>
                    <a:p>
                      <a:endParaRPr lang="es-CR"/>
                    </a:p>
                  </a:txBody>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9652003"/>
                  </a:ext>
                </a:extLst>
              </a:tr>
              <a:tr h="212539">
                <a:tc>
                  <a:txBody>
                    <a:bodyPr/>
                    <a:lstStyle/>
                    <a:p>
                      <a:pPr algn="l" fontAlgn="b">
                        <a:buNone/>
                      </a:pPr>
                      <a:r>
                        <a:rPr lang="es-CR" sz="10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566,452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$215.80</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31.84%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824,460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$271.97</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52.92%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701,301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$340.26</a:t>
                      </a:r>
                    </a:p>
                  </a:txBody>
                  <a:tcPr marL="0" marR="91088"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300" b="0" i="0" u="none" strike="noStrike">
                          <a:effectLst/>
                          <a:latin typeface="Calibri Light" panose="020F0302020204030204" pitchFamily="34" charset="0"/>
                        </a:rPr>
                        <a:t>43.48%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33346983"/>
                  </a:ext>
                </a:extLst>
              </a:tr>
              <a:tr h="212539">
                <a:tc>
                  <a:txBody>
                    <a:bodyPr/>
                    <a:lstStyle/>
                    <a:p>
                      <a:pPr algn="l" fontAlgn="b">
                        <a:buNone/>
                      </a:pPr>
                      <a:r>
                        <a:rPr lang="es-CR" sz="1000" b="1" i="0" u="none" strike="noStrike">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201,080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11.30%</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25,721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1.65%</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78,440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4.86%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44563179"/>
                  </a:ext>
                </a:extLst>
              </a:tr>
              <a:tr h="212539">
                <a:tc>
                  <a:txBody>
                    <a:bodyPr/>
                    <a:lstStyle/>
                    <a:p>
                      <a:pPr algn="l" fontAlgn="b">
                        <a:buNone/>
                      </a:pPr>
                      <a:r>
                        <a:rPr lang="es-CR" sz="1000" b="1" i="0" u="none" strike="noStrike">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35,423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₡1,939.92</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1.99%</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45,801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₡2,413.31</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2.94%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36,936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₡3,210.25</a:t>
                      </a:r>
                    </a:p>
                  </a:txBody>
                  <a:tcPr marL="0" marR="91088" marT="0" marB="0" anchor="b">
                    <a:lnL>
                      <a:noFill/>
                    </a:lnL>
                    <a:lnR>
                      <a:noFill/>
                    </a:lnR>
                    <a:lnT>
                      <a:noFill/>
                    </a:lnT>
                    <a:lnB>
                      <a:noFill/>
                    </a:lnB>
                    <a:noFill/>
                  </a:tcPr>
                </a:tc>
                <a:tc>
                  <a:txBody>
                    <a:bodyPr/>
                    <a:lstStyle/>
                    <a:p>
                      <a:pPr algn="ctr" fontAlgn="b">
                        <a:buNone/>
                      </a:pPr>
                      <a:r>
                        <a:rPr lang="es-CR" sz="8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2.29%</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549736111"/>
                  </a:ext>
                </a:extLst>
              </a:tr>
              <a:tr h="212539">
                <a:tc>
                  <a:txBody>
                    <a:bodyPr/>
                    <a:lstStyle/>
                    <a:p>
                      <a:pPr algn="l" fontAlgn="b">
                        <a:buNone/>
                      </a:pPr>
                      <a:r>
                        <a:rPr lang="es-CR" sz="1000" b="1" i="0" u="none" strike="noStrike">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l" fontAlgn="b">
                        <a:buNone/>
                      </a:pPr>
                      <a:endParaRPr lang="es-CR" sz="8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7593302"/>
                  </a:ext>
                </a:extLst>
              </a:tr>
              <a:tr h="212539">
                <a:tc>
                  <a:txBody>
                    <a:bodyPr/>
                    <a:lstStyle/>
                    <a:p>
                      <a:pPr algn="l" fontAlgn="b">
                        <a:buNone/>
                      </a:pPr>
                      <a:r>
                        <a:rPr lang="es-CR" sz="1000" b="1" i="0" u="none" strike="noStrike">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802,955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45.14%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895,982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57.52%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solidFill>
                            <a:srgbClr val="0000FF"/>
                          </a:solidFill>
                          <a:effectLst/>
                          <a:latin typeface="Calibri Light" panose="020F0302020204030204" pitchFamily="34" charset="0"/>
                        </a:rPr>
                        <a:t>816,677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300" b="0" i="0" u="none" strike="noStrike">
                          <a:solidFill>
                            <a:srgbClr val="0000FF"/>
                          </a:solidFill>
                          <a:effectLst/>
                          <a:latin typeface="Calibri Light" panose="020F0302020204030204" pitchFamily="34" charset="0"/>
                        </a:rPr>
                        <a:t>50.63%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8108011"/>
                  </a:ext>
                </a:extLst>
              </a:tr>
              <a:tr h="212539">
                <a:tc>
                  <a:txBody>
                    <a:bodyPr/>
                    <a:lstStyle/>
                    <a:p>
                      <a:pPr algn="l" fontAlgn="b">
                        <a:buNone/>
                      </a:pPr>
                      <a:r>
                        <a:rPr lang="es-CR" sz="10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975,851</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54.86%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661,840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42.48%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r" fontAlgn="b">
                        <a:buNone/>
                      </a:pPr>
                      <a:r>
                        <a:rPr lang="es-CR" sz="1300" b="0" i="0" u="none" strike="noStrike">
                          <a:effectLst/>
                          <a:latin typeface="Calibri Light" panose="020F0302020204030204" pitchFamily="34" charset="0"/>
                        </a:rPr>
                        <a:t>796,248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49.37%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99576375"/>
                  </a:ext>
                </a:extLst>
              </a:tr>
              <a:tr h="212539">
                <a:tc>
                  <a:txBody>
                    <a:bodyPr/>
                    <a:lstStyle/>
                    <a:p>
                      <a:pPr algn="l" fontAlgn="b">
                        <a:buNone/>
                      </a:pPr>
                      <a:r>
                        <a:rPr lang="es-CR" sz="1000" b="1" i="0" u="none" strike="noStrike">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12,017</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buNone/>
                      </a:pPr>
                      <a:r>
                        <a:rPr lang="es-CR" sz="1300" b="0" i="0" u="none" strike="noStrike">
                          <a:effectLst/>
                          <a:latin typeface="Calibri Light" panose="020F0302020204030204" pitchFamily="34" charset="0"/>
                        </a:rPr>
                        <a:t>22,539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300" b="0" i="0" u="none" strike="noStrike">
                          <a:effectLst/>
                          <a:latin typeface="Calibri Light" panose="020F0302020204030204" pitchFamily="34" charset="0"/>
                        </a:rPr>
                        <a:t>30,705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8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36781563"/>
                  </a:ext>
                </a:extLst>
              </a:tr>
              <a:tr h="212539">
                <a:tc>
                  <a:txBody>
                    <a:bodyPr/>
                    <a:lstStyle/>
                    <a:p>
                      <a:pPr algn="l" fontAlgn="b">
                        <a:buNone/>
                      </a:pPr>
                      <a:r>
                        <a:rPr lang="es-CR" sz="100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755,515</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98.43%</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827,642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97.35%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749,036</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3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96.06%</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7122859"/>
                  </a:ext>
                </a:extLst>
              </a:tr>
              <a:tr h="212539">
                <a:tc>
                  <a:txBody>
                    <a:bodyPr/>
                    <a:lstStyle/>
                    <a:p>
                      <a:pPr algn="l" fontAlgn="b">
                        <a:buNone/>
                      </a:pPr>
                      <a:r>
                        <a:rPr lang="es-CR" sz="1000" b="1" i="0" u="none" strike="noStrike">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1,778,806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1,557,822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s-CR" sz="1300" b="0" i="0" u="none" strike="noStrike">
                          <a:effectLst/>
                          <a:latin typeface="Calibri Light" panose="020F0302020204030204" pitchFamily="34" charset="0"/>
                        </a:rPr>
                        <a:t>1,612,925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8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3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617820"/>
                  </a:ext>
                </a:extLst>
              </a:tr>
            </a:tbl>
          </a:graphicData>
        </a:graphic>
      </p:graphicFrame>
      <p:graphicFrame>
        <p:nvGraphicFramePr>
          <p:cNvPr id="8" name="Gráfico 7">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3623317128"/>
              </p:ext>
            </p:extLst>
          </p:nvPr>
        </p:nvGraphicFramePr>
        <p:xfrm>
          <a:off x="1120388" y="3536443"/>
          <a:ext cx="9861934" cy="18378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al 15 de Diciembre 2025</a:t>
            </a:r>
          </a:p>
          <a:p>
            <a:endParaRPr lang="es-ES" sz="2000" dirty="0">
              <a:latin typeface="+mn-lt"/>
            </a:endParaRPr>
          </a:p>
        </p:txBody>
      </p:sp>
      <p:graphicFrame>
        <p:nvGraphicFramePr>
          <p:cNvPr id="6" name="Tabla 5">
            <a:extLst>
              <a:ext uri="{FF2B5EF4-FFF2-40B4-BE49-F238E27FC236}">
                <a16:creationId xmlns:a16="http://schemas.microsoft.com/office/drawing/2014/main" id="{CBDE8132-69B8-CEBA-2C98-1E484BD7E7D4}"/>
              </a:ext>
            </a:extLst>
          </p:cNvPr>
          <p:cNvGraphicFramePr>
            <a:graphicFrameLocks noGrp="1"/>
          </p:cNvGraphicFramePr>
          <p:nvPr>
            <p:extLst>
              <p:ext uri="{D42A27DB-BD31-4B8C-83A1-F6EECF244321}">
                <p14:modId xmlns:p14="http://schemas.microsoft.com/office/powerpoint/2010/main" val="3569628008"/>
              </p:ext>
            </p:extLst>
          </p:nvPr>
        </p:nvGraphicFramePr>
        <p:xfrm>
          <a:off x="1134503" y="1764093"/>
          <a:ext cx="9904972" cy="2807589"/>
        </p:xfrm>
        <a:graphic>
          <a:graphicData uri="http://schemas.openxmlformats.org/drawingml/2006/table">
            <a:tbl>
              <a:tblPr/>
              <a:tblGrid>
                <a:gridCol w="1554704">
                  <a:extLst>
                    <a:ext uri="{9D8B030D-6E8A-4147-A177-3AD203B41FA5}">
                      <a16:colId xmlns:a16="http://schemas.microsoft.com/office/drawing/2014/main" val="1514114933"/>
                    </a:ext>
                  </a:extLst>
                </a:gridCol>
                <a:gridCol w="1341560">
                  <a:extLst>
                    <a:ext uri="{9D8B030D-6E8A-4147-A177-3AD203B41FA5}">
                      <a16:colId xmlns:a16="http://schemas.microsoft.com/office/drawing/2014/main" val="2120108947"/>
                    </a:ext>
                  </a:extLst>
                </a:gridCol>
                <a:gridCol w="1504552">
                  <a:extLst>
                    <a:ext uri="{9D8B030D-6E8A-4147-A177-3AD203B41FA5}">
                      <a16:colId xmlns:a16="http://schemas.microsoft.com/office/drawing/2014/main" val="3121592178"/>
                    </a:ext>
                  </a:extLst>
                </a:gridCol>
                <a:gridCol w="1604856">
                  <a:extLst>
                    <a:ext uri="{9D8B030D-6E8A-4147-A177-3AD203B41FA5}">
                      <a16:colId xmlns:a16="http://schemas.microsoft.com/office/drawing/2014/main" val="77207423"/>
                    </a:ext>
                  </a:extLst>
                </a:gridCol>
                <a:gridCol w="2043685">
                  <a:extLst>
                    <a:ext uri="{9D8B030D-6E8A-4147-A177-3AD203B41FA5}">
                      <a16:colId xmlns:a16="http://schemas.microsoft.com/office/drawing/2014/main" val="305737403"/>
                    </a:ext>
                  </a:extLst>
                </a:gridCol>
                <a:gridCol w="1855615">
                  <a:extLst>
                    <a:ext uri="{9D8B030D-6E8A-4147-A177-3AD203B41FA5}">
                      <a16:colId xmlns:a16="http://schemas.microsoft.com/office/drawing/2014/main" val="2716209879"/>
                    </a:ext>
                  </a:extLst>
                </a:gridCol>
              </a:tblGrid>
              <a:tr h="351300">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493851581"/>
                  </a:ext>
                </a:extLst>
              </a:tr>
              <a:tr h="843120">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2740079"/>
                  </a:ext>
                </a:extLst>
              </a:tr>
              <a:tr h="224832">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41778186"/>
                  </a:ext>
                </a:extLst>
              </a:tr>
              <a:tr h="393456">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13,200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5,625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7,575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318.02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8697579"/>
                  </a:ext>
                </a:extLst>
              </a:tr>
              <a:tr h="247315">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062209899"/>
                  </a:ext>
                </a:extLst>
              </a:tr>
              <a:tr h="269798">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7532755"/>
                  </a:ext>
                </a:extLst>
              </a:tr>
              <a:tr h="238884">
                <a:tc gridSpan="3">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47072313"/>
                  </a:ext>
                </a:extLst>
              </a:tr>
              <a:tr h="238884">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8/12/2025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446001"/>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12127</TotalTime>
  <Words>1326</Words>
  <Application>Microsoft Office PowerPoint</Application>
  <PresentationFormat>Panorámica</PresentationFormat>
  <Paragraphs>419</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2025-12-16T18:18:48Z</dcterms:modified>
</cp:coreProperties>
</file>